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07288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a381be0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a381be0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a381be0d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a381be0d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77bc1c1ce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77bc1c1ce_2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f9e1b035270ef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f9e1b035270ef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df9e1b035270ef8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df9e1b035270ef8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e15ba559faaedf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e15ba559faaedf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77bc1c1ce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77bc1c1ce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77bc1c1ce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77bc1c1ce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77bc1c1c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77bc1c1c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77bc1c1ce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77bc1c1ce_2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69250" y="636825"/>
            <a:ext cx="5368800" cy="15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latin typeface="Arial"/>
                <a:ea typeface="Arial"/>
                <a:cs typeface="Arial"/>
                <a:sym typeface="Arial"/>
              </a:rPr>
              <a:t>Black Light Demo </a:t>
            </a:r>
            <a:r>
              <a:rPr lang="en-GB" sz="4000" b="1"/>
              <a:t>&amp;</a:t>
            </a:r>
            <a:endParaRPr sz="4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/>
              <a:t>Tape Filters</a:t>
            </a:r>
            <a:endParaRPr sz="400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11900" y="3600575"/>
            <a:ext cx="330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By: Luke &amp; Danny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#nofilter #iphonephoto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#LgG7</a:t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88" y="0"/>
            <a:ext cx="3857621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Are Some Examples of Different Filters 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25" y="1281725"/>
            <a:ext cx="2736350" cy="379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0588" y="1281725"/>
            <a:ext cx="2848910" cy="379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800" y="1281725"/>
            <a:ext cx="2687746" cy="3798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Are Some More Examples of Different Filters 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865731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5456" y="1170113"/>
            <a:ext cx="2865731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2700" y="1170125"/>
            <a:ext cx="286573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545150" y="3452900"/>
            <a:ext cx="84363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/>
              <a:t>Very bright lights will hurt your eyes</a:t>
            </a:r>
            <a:endParaRPr sz="3600" b="1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t="32654" b="32651"/>
          <a:stretch/>
        </p:blipFill>
        <p:spPr>
          <a:xfrm>
            <a:off x="649775" y="401751"/>
            <a:ext cx="7549076" cy="262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84450" y="3978650"/>
            <a:ext cx="43110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Use</a:t>
            </a:r>
            <a:r>
              <a:rPr lang="en-GB" sz="1800">
                <a:latin typeface="Arial"/>
                <a:ea typeface="Arial"/>
                <a:cs typeface="Arial"/>
                <a:sym typeface="Arial"/>
              </a:rPr>
              <a:t> clear tape and put blue marker on the non sticky side.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r="7885"/>
          <a:stretch/>
        </p:blipFill>
        <p:spPr>
          <a:xfrm>
            <a:off x="302700" y="286900"/>
            <a:ext cx="3915396" cy="349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2307" y="353975"/>
            <a:ext cx="4254915" cy="34326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558438" y="3978650"/>
            <a:ext cx="40458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Put the blue colored tape over phone flashlight</a:t>
            </a:r>
            <a:r>
              <a:rPr lang="en-GB" sz="1800"/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65875" y="3412150"/>
            <a:ext cx="27567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Repeat with purple on another piece of tape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50" y="676250"/>
            <a:ext cx="2854972" cy="251947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375938" y="3412150"/>
            <a:ext cx="22656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Layer on another blue piece of tape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1250" y="665375"/>
            <a:ext cx="2854972" cy="254123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6483150" y="3412150"/>
            <a:ext cx="22257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Layer one last piece of purple tape</a:t>
            </a:r>
            <a:endParaRPr sz="18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5250" y="676250"/>
            <a:ext cx="2981505" cy="251947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90588" y="4542675"/>
            <a:ext cx="84363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Blue tape + Purple tape + Blue tape + Purple tape + One clear piece of tape on top to prevent smudging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44350" y="288550"/>
            <a:ext cx="4957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what does that get you?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751538" y="751037"/>
            <a:ext cx="3914724" cy="48701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344350" y="1410475"/>
            <a:ext cx="2886900" cy="21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This is a homemade blacklight. Although you can't see fingerprints or other things but it allows you to see certain colours.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59959" y="-124320"/>
            <a:ext cx="3652599" cy="3901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698875" y="-259440"/>
            <a:ext cx="3647488" cy="417147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535650" y="3715600"/>
            <a:ext cx="7623300" cy="1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If you look at the image on the left you can see that the words don't make any sense, but if you </a:t>
            </a:r>
            <a:r>
              <a:rPr lang="en-GB" sz="1800" b="1">
                <a:solidFill>
                  <a:srgbClr val="FFFFFF"/>
                </a:solidFill>
              </a:rPr>
              <a:t>shine that blacklight </a:t>
            </a:r>
            <a:r>
              <a:rPr lang="en-GB" sz="1800">
                <a:solidFill>
                  <a:srgbClr val="FFFFFF"/>
                </a:solidFill>
              </a:rPr>
              <a:t>you can see certain colours such as purple yellow green and orange. 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B7B7B7"/>
                </a:solidFill>
              </a:rPr>
              <a:t>Note: Different markers will have different effects. It’s all </a:t>
            </a:r>
            <a:r>
              <a:rPr lang="en-GB" sz="1800" b="1">
                <a:solidFill>
                  <a:srgbClr val="B7B7B7"/>
                </a:solidFill>
              </a:rPr>
              <a:t>trial and error.</a:t>
            </a:r>
            <a:endParaRPr sz="1800" b="1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480225" y="391375"/>
            <a:ext cx="7152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This is what happens when You shine the light at A crystal ball. </a:t>
            </a:r>
            <a:r>
              <a:rPr lang="en-GB" sz="1400">
                <a:solidFill>
                  <a:srgbClr val="FFFFFF"/>
                </a:solidFill>
              </a:rPr>
              <a:t> 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l="2959"/>
          <a:stretch/>
        </p:blipFill>
        <p:spPr>
          <a:xfrm>
            <a:off x="38300" y="1138088"/>
            <a:ext cx="3004352" cy="310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t="18041" r="11473" b="12407"/>
          <a:stretch/>
        </p:blipFill>
        <p:spPr>
          <a:xfrm>
            <a:off x="3184425" y="1118950"/>
            <a:ext cx="3004352" cy="31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5">
            <a:alphaModFix/>
          </a:blip>
          <a:srcRect l="13055" t="12647" r="9093" b="20220"/>
          <a:stretch/>
        </p:blipFill>
        <p:spPr>
          <a:xfrm>
            <a:off x="6330558" y="1118950"/>
            <a:ext cx="2737242" cy="314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895175" y="1448975"/>
            <a:ext cx="3016800" cy="7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Here is one with a prism.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338" y="0"/>
            <a:ext cx="3857621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927800" y="2415875"/>
            <a:ext cx="3022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CCCC"/>
                </a:solidFill>
              </a:rPr>
              <a:t>Note: Taken with an android phone.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263300"/>
            <a:ext cx="48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what else can you do?</a:t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370975" y="961725"/>
            <a:ext cx="24411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You can make almost any colour Filter.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l="12560" t="8654" r="8835" b="20402"/>
          <a:stretch/>
        </p:blipFill>
        <p:spPr>
          <a:xfrm>
            <a:off x="3070000" y="961725"/>
            <a:ext cx="3032051" cy="364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4775" y="961725"/>
            <a:ext cx="2736561" cy="3648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On-screen Show (16:9)</PresentationFormat>
  <Paragraphs>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Lato</vt:lpstr>
      <vt:lpstr>Simple Dark</vt:lpstr>
      <vt:lpstr>Black Light Demo &amp; Tape Filters</vt:lpstr>
      <vt:lpstr>Very bright lights will hurt your eyes</vt:lpstr>
      <vt:lpstr>Use clear tape and put blue marker on the non sticky side.</vt:lpstr>
      <vt:lpstr>Repeat with purple on another piece of tape  </vt:lpstr>
      <vt:lpstr>So what does that get you?</vt:lpstr>
      <vt:lpstr>PowerPoint Presentation</vt:lpstr>
      <vt:lpstr>PowerPoint Presentation</vt:lpstr>
      <vt:lpstr>PowerPoint Presentation</vt:lpstr>
      <vt:lpstr>So what else can you do?</vt:lpstr>
      <vt:lpstr>Here Are Some Examples of Different Filters </vt:lpstr>
      <vt:lpstr>Here Are Some More Examples of Different Filters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Light Demo &amp; Tape Filters</dc:title>
  <cp:lastModifiedBy>a</cp:lastModifiedBy>
  <cp:revision>1</cp:revision>
  <dcterms:modified xsi:type="dcterms:W3CDTF">2019-05-16T18:20:37Z</dcterms:modified>
</cp:coreProperties>
</file>