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86b75167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86b7516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3c738ad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3c738a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3c738adc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3c738ad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73c738adc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73c738ad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3c738adc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3c738ad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50eb6eae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50eb6ea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750eb6ea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750eb6ea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solidFill>
          <a:srgbClr val="FBCDBE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/>
        </p:txBody>
      </p:sp>
      <p:sp>
        <p:nvSpPr>
          <p:cNvPr id="65" name="Google Shape;65;p13"/>
          <p:cNvSpPr/>
          <p:nvPr/>
        </p:nvSpPr>
        <p:spPr>
          <a:xfrm>
            <a:off x="3621350" y="3313600"/>
            <a:ext cx="1783794" cy="170374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12.jpg"/><Relationship Id="rId6" Type="http://schemas.openxmlformats.org/officeDocument/2006/relationships/image" Target="../media/image4.jpg"/><Relationship Id="rId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1003650" y="254451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7C7F9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do oil abstract photography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one 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874750" y="1200150"/>
            <a:ext cx="36495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will need a </a:t>
            </a:r>
            <a:r>
              <a:rPr lang="en" sz="1800"/>
              <a:t>clear</a:t>
            </a:r>
            <a:r>
              <a:rPr lang="en" sz="1800"/>
              <a:t> </a:t>
            </a:r>
            <a:r>
              <a:rPr lang="en" sz="1800"/>
              <a:t>container</a:t>
            </a:r>
            <a:r>
              <a:rPr lang="en" sz="1800"/>
              <a:t> that can put the </a:t>
            </a:r>
            <a:r>
              <a:rPr lang="en" sz="1800"/>
              <a:t>ingredients</a:t>
            </a:r>
            <a:r>
              <a:rPr lang="en" sz="1800"/>
              <a:t> in (It can be any </a:t>
            </a:r>
            <a:r>
              <a:rPr lang="en" sz="1800"/>
              <a:t>size</a:t>
            </a:r>
            <a:r>
              <a:rPr lang="en" sz="1800"/>
              <a:t>).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Then prop it on top of tow towers of some sort. You can use a pile of books or boxes, just make </a:t>
            </a:r>
            <a:r>
              <a:rPr lang="en" sz="1800"/>
              <a:t>sure</a:t>
            </a:r>
            <a:r>
              <a:rPr lang="en" sz="1800"/>
              <a:t> it’s the same </a:t>
            </a:r>
            <a:r>
              <a:rPr lang="en" sz="1800"/>
              <a:t>height</a:t>
            </a:r>
            <a:r>
              <a:rPr lang="en" sz="1800"/>
              <a:t> on each side.</a:t>
            </a:r>
            <a:r>
              <a:rPr lang="en"/>
              <a:t> 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5470" l="3621" r="2788" t="11637"/>
          <a:stretch/>
        </p:blipFill>
        <p:spPr>
          <a:xfrm>
            <a:off x="5035150" y="595375"/>
            <a:ext cx="3360600" cy="19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985" r="4236" t="19458"/>
          <a:stretch/>
        </p:blipFill>
        <p:spPr>
          <a:xfrm>
            <a:off x="5035138" y="2751798"/>
            <a:ext cx="3360600" cy="190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two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51750" y="1266325"/>
            <a:ext cx="369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Pour</a:t>
            </a:r>
            <a:r>
              <a:rPr lang="en" sz="1800"/>
              <a:t> some water in the </a:t>
            </a:r>
            <a:r>
              <a:rPr lang="en" sz="1800"/>
              <a:t>clear</a:t>
            </a:r>
            <a:r>
              <a:rPr lang="en" sz="1800"/>
              <a:t> </a:t>
            </a:r>
            <a:r>
              <a:rPr lang="en" sz="1800"/>
              <a:t>container. Put about 1 cm or more.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After that you need to add some oil. It’s better to have it in a squirt bottle because then you can get smaller and more bubbles.</a:t>
            </a:r>
            <a:endParaRPr sz="1800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6924"/>
          <a:stretch/>
        </p:blipFill>
        <p:spPr>
          <a:xfrm>
            <a:off x="5038325" y="445025"/>
            <a:ext cx="3352620" cy="20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13621" l="2884" r="0" t="0"/>
          <a:stretch/>
        </p:blipFill>
        <p:spPr>
          <a:xfrm>
            <a:off x="5038325" y="2670525"/>
            <a:ext cx="3352620" cy="198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three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765425" y="1200150"/>
            <a:ext cx="34854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Then you can put </a:t>
            </a:r>
            <a:r>
              <a:rPr lang="en" sz="1800"/>
              <a:t>colored</a:t>
            </a:r>
            <a:r>
              <a:rPr lang="en" sz="1800"/>
              <a:t> </a:t>
            </a:r>
            <a:r>
              <a:rPr lang="en" sz="1800"/>
              <a:t>idiom</a:t>
            </a:r>
            <a:r>
              <a:rPr lang="en" sz="1800"/>
              <a:t> or papers under the </a:t>
            </a:r>
            <a:r>
              <a:rPr lang="en" sz="1800"/>
              <a:t>container to add a little bit of color to the bubbles</a:t>
            </a:r>
            <a:r>
              <a:rPr lang="en" sz="1800"/>
              <a:t>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It also </a:t>
            </a:r>
            <a:r>
              <a:rPr lang="en" sz="1800"/>
              <a:t>helps</a:t>
            </a:r>
            <a:r>
              <a:rPr lang="en" sz="1800"/>
              <a:t> to </a:t>
            </a:r>
            <a:r>
              <a:rPr lang="en" sz="1800"/>
              <a:t>turn</a:t>
            </a:r>
            <a:r>
              <a:rPr lang="en" sz="1800"/>
              <a:t> of all the lits and just have one lite focus on it.</a:t>
            </a:r>
            <a:endParaRPr sz="1800"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8983" t="20350"/>
          <a:stretch/>
        </p:blipFill>
        <p:spPr>
          <a:xfrm>
            <a:off x="4513125" y="1364374"/>
            <a:ext cx="4250820" cy="24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four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806425" y="1266325"/>
            <a:ext cx="3526500" cy="330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can also add food </a:t>
            </a:r>
            <a:r>
              <a:rPr lang="en" sz="1800"/>
              <a:t>coloring</a:t>
            </a:r>
            <a:r>
              <a:rPr lang="en" sz="1800"/>
              <a:t> and white glue to make it look cool and more interesting. 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Just </a:t>
            </a:r>
            <a:r>
              <a:rPr lang="en" sz="1800"/>
              <a:t>keep</a:t>
            </a:r>
            <a:r>
              <a:rPr lang="en" sz="1800"/>
              <a:t> adding things and </a:t>
            </a:r>
            <a:r>
              <a:rPr lang="en" sz="1800"/>
              <a:t>maybe</a:t>
            </a:r>
            <a:r>
              <a:rPr lang="en" sz="1800"/>
              <a:t> even mixing </a:t>
            </a:r>
            <a:r>
              <a:rPr lang="en" sz="1800"/>
              <a:t>until</a:t>
            </a:r>
            <a:r>
              <a:rPr lang="en" sz="1800"/>
              <a:t> you get what you want.</a:t>
            </a:r>
            <a:endParaRPr sz="1800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4906" r="0" t="5006"/>
          <a:stretch/>
        </p:blipFill>
        <p:spPr>
          <a:xfrm>
            <a:off x="4447350" y="1204975"/>
            <a:ext cx="2030775" cy="135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4575" y="1204300"/>
            <a:ext cx="2030775" cy="135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625" y="2699050"/>
            <a:ext cx="2976825" cy="19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4294967295" type="title"/>
          </p:nvPr>
        </p:nvSpPr>
        <p:spPr>
          <a:xfrm>
            <a:off x="720975" y="205975"/>
            <a:ext cx="7687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</a:t>
            </a:r>
            <a:r>
              <a:rPr lang="en" sz="3000"/>
              <a:t>results</a:t>
            </a:r>
            <a:r>
              <a:rPr lang="en" sz="3000"/>
              <a:t> for the Bubble </a:t>
            </a:r>
            <a:r>
              <a:rPr lang="en" sz="3000"/>
              <a:t>Photography without The glue or food coloring.</a:t>
            </a:r>
            <a:endParaRPr sz="30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100" y="1282900"/>
            <a:ext cx="2359780" cy="353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00" y="1282900"/>
            <a:ext cx="2490105" cy="16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975" y="3134325"/>
            <a:ext cx="2490105" cy="166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8875" y="1282913"/>
            <a:ext cx="2490105" cy="16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8900" y="3162500"/>
            <a:ext cx="2490105" cy="166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50" y="308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results for the Bubble Photography with The glue or food coloring. </a:t>
            </a:r>
            <a:endParaRPr sz="30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75" y="1407984"/>
            <a:ext cx="2557845" cy="170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200" y="3249887"/>
            <a:ext cx="2557845" cy="170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375" y="3249909"/>
            <a:ext cx="2557845" cy="170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0200" y="1407975"/>
            <a:ext cx="2557845" cy="170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7">
            <a:alphaModFix/>
          </a:blip>
          <a:srcRect b="5123" l="0" r="7338" t="0"/>
          <a:stretch/>
        </p:blipFill>
        <p:spPr>
          <a:xfrm>
            <a:off x="3405988" y="1373125"/>
            <a:ext cx="2332120" cy="35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