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slide" Target="slides/slide83.xml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0" Type="http://schemas.openxmlformats.org/officeDocument/2006/relationships/slide" Target="slides/slide85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13041d847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13041d847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13041d847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13041d84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13041d847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13041d847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13041d847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13041d847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13041d847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13041d847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13041d847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13041d847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13041d847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13041d847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13041d847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13041d847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13041d847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13041d847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13041d847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13041d847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13041d84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13041d84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13041d847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13041d847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13041d847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13041d847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13041d847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13041d847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13041d847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13041d847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13041d847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13041d847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13041d847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13041d847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13041d847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13041d847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13041d847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13041d847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13041d847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13041d847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13041d847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13041d847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13041d84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13041d84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13041d847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13041d847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13041d847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13041d847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13041d847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13041d847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13041d847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13041d84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13041d847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13041d847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513041d847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513041d847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13041d847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13041d847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513041d847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513041d847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13041d847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13041d847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13041d84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13041d84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13041d847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513041d84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13041d847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13041d847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513041d847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513041d847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513041d847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513041d847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13041d847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13041d847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13041d847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513041d847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513041d847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513041d847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513041d847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513041d847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13041d847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13041d847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513041d847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513041d847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513041d847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513041d847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13041d84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13041d84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513041d847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513041d847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513041d847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513041d847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130c5c5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5130c5c5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130c5c5b6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5130c5c5b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5130c5c5b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5130c5c5b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130c5c5b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5130c5c5b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5130c5c5b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5130c5c5b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5130c5c5b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5130c5c5b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5130c5c5b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5130c5c5b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5130c5c5b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5130c5c5b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13041d84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13041d84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5130c5c5b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5130c5c5b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5130c5c5b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5130c5c5b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5130c5c5b6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5130c5c5b6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5130c5c5b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5130c5c5b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130c5c5b6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130c5c5b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5130c5c5b6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5130c5c5b6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130c5c5b6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130c5c5b6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5130c5c5b6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5130c5c5b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5130c5c5b6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5130c5c5b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5130c5c5b6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5130c5c5b6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13041d84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13041d84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5130c5c5b6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5130c5c5b6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5130c5c5b6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5130c5c5b6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513041d84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513041d84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513041d84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513041d84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513041d847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513041d84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513041d847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513041d847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513041d847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513041d847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513041d847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513041d84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5130c5c5b6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5130c5c5b6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5130c5c5b6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5130c5c5b6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13041d847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13041d847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5130c5c5b6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5130c5c5b6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5130c5c5b6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5130c5c5b6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5130c5c5b6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5130c5c5b6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5130c5c5b6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5130c5c5b6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5130c5c5b6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5130c5c5b6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5130c5c5b6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5130c5c5b6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513041d847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513041d84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7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8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7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0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8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7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61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5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5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62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54.jpg"/><Relationship Id="rId4" Type="http://schemas.openxmlformats.org/officeDocument/2006/relationships/image" Target="../media/image60.jpg"/><Relationship Id="rId5" Type="http://schemas.openxmlformats.org/officeDocument/2006/relationships/image" Target="../media/image56.jpg"/><Relationship Id="rId6" Type="http://schemas.openxmlformats.org/officeDocument/2006/relationships/image" Target="../media/image59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63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6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 Challenge Examples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 creative!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90625"/>
            <a:ext cx="8839200" cy="2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525" y="952500"/>
            <a:ext cx="760095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Humans of ________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0088"/>
            <a:ext cx="9144000" cy="3903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963" y="0"/>
            <a:ext cx="859208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Ugly Location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858"/>
            <a:ext cx="9144000" cy="4529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8194"/>
            <a:ext cx="9144000" cy="4807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Shadows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Bubbles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7213" y="0"/>
            <a:ext cx="626956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0975" y="0"/>
            <a:ext cx="50620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813" y="0"/>
            <a:ext cx="74363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9"/>
          <p:cNvPicPr preferRelativeResize="0"/>
          <p:nvPr/>
        </p:nvPicPr>
        <p:blipFill rotWithShape="1">
          <a:blip r:embed="rId3">
            <a:alphaModFix/>
          </a:blip>
          <a:srcRect b="0" l="10064" r="10056" t="0"/>
          <a:stretch/>
        </p:blipFill>
        <p:spPr>
          <a:xfrm>
            <a:off x="919975" y="0"/>
            <a:ext cx="73040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Ghost Image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75" y="33337"/>
            <a:ext cx="9025459" cy="507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975" y="0"/>
            <a:ext cx="850604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62" y="0"/>
            <a:ext cx="771826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388" y="0"/>
            <a:ext cx="760122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 Painting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675" y="0"/>
            <a:ext cx="702664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1453"/>
            <a:ext cx="9144001" cy="4800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363" y="0"/>
            <a:ext cx="76932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48"/>
          <p:cNvPicPr preferRelativeResize="0"/>
          <p:nvPr/>
        </p:nvPicPr>
        <p:blipFill rotWithShape="1">
          <a:blip r:embed="rId3">
            <a:alphaModFix/>
          </a:blip>
          <a:srcRect b="12731" l="0" r="0" t="12198"/>
          <a:stretch/>
        </p:blipFill>
        <p:spPr>
          <a:xfrm>
            <a:off x="4150" y="0"/>
            <a:ext cx="91357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200" y="0"/>
            <a:ext cx="77356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7975" y="0"/>
            <a:ext cx="664805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Creative Flash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4308" y="0"/>
            <a:ext cx="511539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2350" y="-33062"/>
            <a:ext cx="3819300" cy="520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538" y="0"/>
            <a:ext cx="770893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Parking Lot Abstracts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431"/>
            <a:ext cx="9144001" cy="5096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1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Bokeh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963" y="0"/>
            <a:ext cx="772008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6188"/>
            <a:ext cx="9144000" cy="4691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900" y="0"/>
            <a:ext cx="806823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7600" y="0"/>
            <a:ext cx="412879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Oil Abstracts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388" y="0"/>
            <a:ext cx="770922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8750" y="0"/>
            <a:ext cx="63864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Silhouette Cutouts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700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0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7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Effects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700" y="0"/>
            <a:ext cx="77345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20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Hacks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7450" y="0"/>
            <a:ext cx="456910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9325" y="0"/>
            <a:ext cx="66453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425" y="0"/>
            <a:ext cx="386315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Intentional Camera Movements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700" y="0"/>
            <a:ext cx="77345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188" y="0"/>
            <a:ext cx="770561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588" y="0"/>
            <a:ext cx="685483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188" y="0"/>
            <a:ext cx="770561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188" y="0"/>
            <a:ext cx="770561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8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Reflections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020" y="0"/>
            <a:ext cx="712395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513" y="0"/>
            <a:ext cx="771898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176" y="0"/>
            <a:ext cx="77696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563" y="0"/>
            <a:ext cx="771086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9213" y="0"/>
            <a:ext cx="34255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9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Deconstructed Landscapes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088" y="0"/>
            <a:ext cx="5919830" cy="52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Hidden Messages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9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Examples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0938" y="0"/>
            <a:ext cx="5322116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600" y="0"/>
            <a:ext cx="411479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00" y="1472000"/>
            <a:ext cx="2214100" cy="22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7900" y="1472002"/>
            <a:ext cx="2214100" cy="220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472000"/>
            <a:ext cx="2214100" cy="22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6100" y="1461500"/>
            <a:ext cx="2214100" cy="220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9488" y="0"/>
            <a:ext cx="524503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288" y="0"/>
            <a:ext cx="76074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75788"/>
            <a:ext cx="8839194" cy="1991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